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47DBB-296F-324D-B0F6-315F435F2BC3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D7F5-EC4E-F44D-A863-F518FA78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Hunters --&gt; gathering nuts, berries, and wild rice --&gt; fisherman and farmers</a:t>
            </a:r>
          </a:p>
          <a:p>
            <a:pPr eaLnBrk="1" hangingPunct="1"/>
            <a:r>
              <a:rPr lang="en-US"/>
              <a:t>This allowed people to stay in one place which led to the rise of the Mayan, Aztec, and Incan societies in South and Central America.</a:t>
            </a:r>
          </a:p>
          <a:p>
            <a:pPr eaLnBrk="1" hangingPunct="1"/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6B5E2F-9387-E94D-B75C-85D09B4E1E1B}" type="slidenum">
              <a:rPr lang="en-US" sz="1200">
                <a:latin typeface="Times New Roman" charset="0"/>
              </a:rPr>
              <a:pPr eaLnBrk="1" hangingPunct="1"/>
              <a:t>10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1EF2DF-AD68-1D43-B74F-7E927F1BED4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7486AC-15AC-5E46-931F-A7FB70C2F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slide" Target="slide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first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-3598863" y="-1531938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31746" name="Picture 4" descr="20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4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242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33838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=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tribes then settled throughout North and South America.</a:t>
            </a:r>
          </a:p>
          <a:p>
            <a:pPr lvl="1"/>
            <a:r>
              <a:rPr lang="en-US" dirty="0" smtClean="0"/>
              <a:t>Here </a:t>
            </a:r>
            <a:r>
              <a:rPr lang="en-US" dirty="0"/>
              <a:t>they formed ornate societies with laws, religion and public </a:t>
            </a:r>
            <a:r>
              <a:rPr lang="en-US" dirty="0" smtClean="0"/>
              <a:t>services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became the modern day Native American tribes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219575"/>
            <a:ext cx="3987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4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Indian or Native American?</a:t>
            </a:r>
          </a:p>
          <a:p>
            <a:r>
              <a:rPr lang="en-US" dirty="0" smtClean="0"/>
              <a:t>Climate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are differences between these climates? How might climate affect the way people live without modern technology?</a:t>
            </a:r>
          </a:p>
          <a:p>
            <a:pPr lvl="1"/>
            <a:r>
              <a:rPr lang="en-US" dirty="0" smtClean="0"/>
              <a:t>Maine (</a:t>
            </a:r>
            <a:r>
              <a:rPr lang="en-US" dirty="0" err="1" smtClean="0"/>
              <a:t>Abenaki</a:t>
            </a:r>
            <a:r>
              <a:rPr lang="en-US" dirty="0" smtClean="0"/>
              <a:t> Tribe): temperature varies from 30-70 degrees, yearly rainfall averages 42 inches, snowfall averages 76.1 inches</a:t>
            </a:r>
          </a:p>
          <a:p>
            <a:pPr lvl="1"/>
            <a:r>
              <a:rPr lang="en-US" dirty="0" smtClean="0"/>
              <a:t>Arizona (Hopi Tribe): temperature varies from 40-95 degrees, yearly rainfall averages 8 inches, snowfall averages 13.5 inches</a:t>
            </a:r>
          </a:p>
          <a:p>
            <a:pPr lvl="1"/>
            <a:r>
              <a:rPr lang="en-US" dirty="0" smtClean="0"/>
              <a:t>Canada (Kwakiutl): temperature varies from 45-70 degrees, yearly rainfall averages 103.5 inches, snowfall averages 14.8 inches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81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7 groups of 3.</a:t>
            </a:r>
          </a:p>
          <a:p>
            <a:r>
              <a:rPr lang="en-US" dirty="0" smtClean="0"/>
              <a:t>Read your assigned documents and record evidence on the following areas: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Plant Life</a:t>
            </a:r>
          </a:p>
          <a:p>
            <a:pPr lvl="1"/>
            <a:r>
              <a:rPr lang="en-US" dirty="0" smtClean="0"/>
              <a:t>Animal Life</a:t>
            </a:r>
          </a:p>
          <a:p>
            <a:pPr lvl="1"/>
            <a:r>
              <a:rPr lang="en-US" dirty="0" smtClean="0"/>
              <a:t>Group Relationships</a:t>
            </a:r>
          </a:p>
          <a:p>
            <a:pPr lvl="1"/>
            <a:r>
              <a:rPr lang="en-US" smtClean="0"/>
              <a:t>Group Values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Beringia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Americans came from Asia around 10,000 B.C.</a:t>
            </a:r>
          </a:p>
          <a:p>
            <a:r>
              <a:rPr lang="en-US" b="1" dirty="0" err="1" smtClean="0"/>
              <a:t>Beringia</a:t>
            </a:r>
            <a:r>
              <a:rPr lang="en-US" b="1" dirty="0" smtClean="0"/>
              <a:t> Theory</a:t>
            </a:r>
            <a:r>
              <a:rPr lang="en-US" dirty="0" smtClean="0"/>
              <a:t>: these first Americans crossed the Bering Strait during the Ice Age</a:t>
            </a:r>
          </a:p>
          <a:p>
            <a:pPr lvl="1"/>
            <a:r>
              <a:rPr lang="en-US" b="1" dirty="0" smtClean="0"/>
              <a:t>Ice Age:</a:t>
            </a:r>
            <a:r>
              <a:rPr lang="en-US" dirty="0" smtClean="0"/>
              <a:t> 20,000 </a:t>
            </a:r>
            <a:r>
              <a:rPr lang="mr-IN" dirty="0" smtClean="0"/>
              <a:t>–</a:t>
            </a:r>
            <a:r>
              <a:rPr lang="en-US" dirty="0" smtClean="0"/>
              <a:t> 40,000 years ago, glaciers covered the majority of the Northern Hemisphere</a:t>
            </a:r>
          </a:p>
          <a:p>
            <a:pPr lvl="1"/>
            <a:r>
              <a:rPr lang="en-US" b="1" dirty="0" smtClean="0"/>
              <a:t>Bering Strait:</a:t>
            </a:r>
            <a:r>
              <a:rPr lang="en-US" dirty="0" smtClean="0"/>
              <a:t> land bridge (</a:t>
            </a:r>
            <a:r>
              <a:rPr lang="en-US" dirty="0" err="1" smtClean="0"/>
              <a:t>Beringia</a:t>
            </a:r>
            <a:r>
              <a:rPr lang="en-US" dirty="0" smtClean="0"/>
              <a:t>) between Asia &amp; North 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912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ce%20Age%20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>
            <a:fillRect/>
          </a:stretch>
        </p:blipFill>
        <p:spPr>
          <a:xfrm>
            <a:off x="298823" y="923365"/>
            <a:ext cx="5486400" cy="35052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4" descr="world_map_wallpap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40834" b="45555"/>
          <a:stretch>
            <a:fillRect/>
          </a:stretch>
        </p:blipFill>
        <p:spPr bwMode="auto">
          <a:xfrm>
            <a:off x="4971817" y="3556000"/>
            <a:ext cx="3933124" cy="31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nomads followed herds of people and animals across the “bridge”</a:t>
            </a:r>
          </a:p>
          <a:p>
            <a:r>
              <a:rPr lang="en-US" b="1" dirty="0" smtClean="0"/>
              <a:t>Nomads:</a:t>
            </a:r>
            <a:r>
              <a:rPr lang="en-US" dirty="0" smtClean="0"/>
              <a:t> group of people who move from place to place in search of food</a:t>
            </a:r>
            <a:endParaRPr lang="en-US" b="1" dirty="0"/>
          </a:p>
        </p:txBody>
      </p:sp>
      <p:pic>
        <p:nvPicPr>
          <p:cNvPr id="4" name="Picture 10" descr="MAP-POSSIBLE MIGRATIONS OF FIRST AMERICAN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2" y="3257175"/>
            <a:ext cx="4338918" cy="33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49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Americans depended on </a:t>
            </a:r>
            <a:r>
              <a:rPr lang="en-US" b="1" dirty="0" smtClean="0"/>
              <a:t>hunting and gathering</a:t>
            </a:r>
          </a:p>
          <a:p>
            <a:r>
              <a:rPr lang="en-US" dirty="0" smtClean="0"/>
              <a:t>Became nomads because they followed animals as a source of food</a:t>
            </a:r>
          </a:p>
          <a:p>
            <a:r>
              <a:rPr lang="en-US" dirty="0" smtClean="0"/>
              <a:t>Around 7,000 BC, humans began to learn to farm = the creation of </a:t>
            </a:r>
            <a:r>
              <a:rPr lang="en-US" b="1" dirty="0" smtClean="0"/>
              <a:t>civilization</a:t>
            </a:r>
          </a:p>
          <a:p>
            <a:r>
              <a:rPr lang="en-US" dirty="0" smtClean="0"/>
              <a:t>The earliest civilizations were mainly in Central &amp; South America</a:t>
            </a:r>
          </a:p>
          <a:p>
            <a:pPr lvl="1"/>
            <a:r>
              <a:rPr lang="en-US" dirty="0" err="1" smtClean="0"/>
              <a:t>Olmecs</a:t>
            </a:r>
            <a:r>
              <a:rPr lang="en-US" dirty="0" smtClean="0"/>
              <a:t>, Mayans, Aztecs, Incas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554689c5e575420a15a885e7240b40f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55705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 descr="03 Olmec Stone He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0"/>
            <a:ext cx="409416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 rot="1875752">
            <a:off x="6015038" y="4244975"/>
            <a:ext cx="310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/>
              <a:t>OLMECS</a:t>
            </a:r>
          </a:p>
        </p:txBody>
      </p:sp>
    </p:spTree>
    <p:extLst>
      <p:ext uri="{BB962C8B-B14F-4D97-AF65-F5344CB8AC3E}">
        <p14:creationId xmlns:p14="http://schemas.microsoft.com/office/powerpoint/2010/main" val="1246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mayancalendarbkb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56393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581400"/>
            <a:ext cx="64404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2816234_ori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7180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 rot="-2051114">
            <a:off x="-293688" y="4479925"/>
            <a:ext cx="331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MAYANS</a:t>
            </a:r>
          </a:p>
        </p:txBody>
      </p:sp>
    </p:spTree>
    <p:extLst>
      <p:ext uri="{BB962C8B-B14F-4D97-AF65-F5344CB8AC3E}">
        <p14:creationId xmlns:p14="http://schemas.microsoft.com/office/powerpoint/2010/main" val="267428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Aztec_Empire_c_1519-57a998b25f9b58974af8c9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0"/>
            <a:ext cx="4851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Teotihuacan-by-ha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57600"/>
            <a:ext cx="8429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 rot="-2125873">
            <a:off x="-7938" y="1230313"/>
            <a:ext cx="3840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/>
              <a:t>AZTECS</a:t>
            </a:r>
          </a:p>
        </p:txBody>
      </p:sp>
    </p:spTree>
    <p:extLst>
      <p:ext uri="{BB962C8B-B14F-4D97-AF65-F5344CB8AC3E}">
        <p14:creationId xmlns:p14="http://schemas.microsoft.com/office/powerpoint/2010/main" val="258272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2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0"/>
            <a:ext cx="515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cee64734aa8d11324d40e4af9216e66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396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 rot="1807967">
            <a:off x="623888" y="587375"/>
            <a:ext cx="2771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/>
              <a:t>INCAS</a:t>
            </a:r>
          </a:p>
        </p:txBody>
      </p:sp>
      <p:pic>
        <p:nvPicPr>
          <p:cNvPr id="29700" name="Picture 4" descr="hist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8788"/>
            <a:ext cx="4953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4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1920</TotalTime>
  <Words>356</Words>
  <Application>Microsoft Macintosh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The first Americans</vt:lpstr>
      <vt:lpstr>The Beringia Theory</vt:lpstr>
      <vt:lpstr>PowerPoint Presentation</vt:lpstr>
      <vt:lpstr>American migration</vt:lpstr>
      <vt:lpstr>First Americans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Agriculture = civilization</vt:lpstr>
      <vt:lpstr>Native American peoples</vt:lpstr>
      <vt:lpstr>Analysis</vt:lpstr>
    </vt:vector>
  </TitlesOfParts>
  <Company>Greene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Americans</dc:title>
  <dc:creator>Greene County Schools</dc:creator>
  <cp:lastModifiedBy>Greene County Schools</cp:lastModifiedBy>
  <cp:revision>7</cp:revision>
  <dcterms:created xsi:type="dcterms:W3CDTF">2018-08-28T19:48:02Z</dcterms:created>
  <dcterms:modified xsi:type="dcterms:W3CDTF">2018-08-30T17:34:51Z</dcterms:modified>
</cp:coreProperties>
</file>